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66" r:id="rId4"/>
    <p:sldId id="268" r:id="rId5"/>
    <p:sldId id="269" r:id="rId6"/>
    <p:sldId id="257" r:id="rId7"/>
    <p:sldId id="258" r:id="rId8"/>
    <p:sldId id="259" r:id="rId9"/>
    <p:sldId id="261" r:id="rId10"/>
    <p:sldId id="260" r:id="rId11"/>
    <p:sldId id="262" r:id="rId12"/>
    <p:sldId id="270" r:id="rId13"/>
    <p:sldId id="263" r:id="rId14"/>
    <p:sldId id="264"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E7E5E-BD2E-43AB-BA76-6EEBB1BEB173}" type="datetimeFigureOut">
              <a:rPr lang="es-ES" smtClean="0"/>
              <a:pPr/>
              <a:t>22/06/2014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3496D-202C-4999-8DD1-E7F1FD1A34F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563496D-202C-4999-8DD1-E7F1FD1A34F1}"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563496D-202C-4999-8DD1-E7F1FD1A34F1}" type="slidenum">
              <a:rPr lang="es-ES" smtClean="0"/>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3E6CCA-1367-4633-9CA7-4C5CE082BB7F}" type="datetimeFigureOut">
              <a:rPr lang="es-ES" smtClean="0"/>
              <a:pPr/>
              <a:t>22/06/2014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823A6A4-442D-4B72-81ED-6B05E99646FC}" type="slidenum">
              <a:rPr lang="es-ES" smtClean="0"/>
              <a:pPr/>
              <a:t>‹Nº›</a:t>
            </a:fld>
            <a:endParaRPr lang="es-ES"/>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bg1">
                <a:lumMod val="95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6CCA-1367-4633-9CA7-4C5CE082BB7F}" type="datetimeFigureOut">
              <a:rPr lang="es-ES" smtClean="0"/>
              <a:pPr/>
              <a:t>22/06/2014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3A6A4-442D-4B72-81ED-6B05E99646F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es-ES" dirty="0" smtClean="0"/>
              <a:t>ERASMUS </a:t>
            </a:r>
            <a:br>
              <a:rPr lang="es-ES" dirty="0" smtClean="0"/>
            </a:br>
            <a:r>
              <a:rPr lang="es-ES" dirty="0" smtClean="0"/>
              <a:t>CURSO 2013-14</a:t>
            </a:r>
            <a:endParaRPr lang="es-ES" dirty="0"/>
          </a:p>
        </p:txBody>
      </p:sp>
      <p:sp>
        <p:nvSpPr>
          <p:cNvPr id="5" name="4 Subtítulo"/>
          <p:cNvSpPr>
            <a:spLocks noGrp="1"/>
          </p:cNvSpPr>
          <p:nvPr>
            <p:ph type="subTitle" idx="1"/>
          </p:nvPr>
        </p:nvSpPr>
        <p:spPr/>
        <p:txBody>
          <a:bodyPr/>
          <a:lstStyle/>
          <a:p>
            <a:endParaRPr lang="es-ES"/>
          </a:p>
        </p:txBody>
      </p:sp>
    </p:spTree>
  </p:cSld>
  <p:clrMapOvr>
    <a:masterClrMapping/>
  </p:clrMapOvr>
  <p:transition advTm="2359">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posición de imagen" descr="FERRARA 2.JPG"/>
          <p:cNvPicPr>
            <a:picLocks noGrp="1" noChangeAspect="1"/>
          </p:cNvPicPr>
          <p:nvPr>
            <p:ph type="pic" idx="1"/>
          </p:nvPr>
        </p:nvPicPr>
        <p:blipFill>
          <a:blip r:embed="rId2" cstate="print"/>
          <a:srcRect/>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Marcador de texto"/>
          <p:cNvSpPr>
            <a:spLocks noGrp="1"/>
          </p:cNvSpPr>
          <p:nvPr>
            <p:ph type="body" sz="half" idx="2"/>
          </p:nvPr>
        </p:nvSpPr>
        <p:spPr/>
        <p:style>
          <a:lnRef idx="1">
            <a:schemeClr val="accent3"/>
          </a:lnRef>
          <a:fillRef idx="2">
            <a:schemeClr val="accent3"/>
          </a:fillRef>
          <a:effectRef idx="1">
            <a:schemeClr val="accent3"/>
          </a:effectRef>
          <a:fontRef idx="minor">
            <a:schemeClr val="dk1"/>
          </a:fontRef>
        </p:style>
        <p:txBody>
          <a:bodyPr/>
          <a:lstStyle/>
          <a:p>
            <a:r>
              <a:rPr lang="es-ES" dirty="0"/>
              <a:t>Che </a:t>
            </a:r>
            <a:r>
              <a:rPr lang="es-ES" dirty="0" err="1"/>
              <a:t>possiamo</a:t>
            </a:r>
            <a:r>
              <a:rPr lang="es-ES" dirty="0"/>
              <a:t> </a:t>
            </a:r>
            <a:r>
              <a:rPr lang="es-ES" dirty="0" err="1"/>
              <a:t>dire</a:t>
            </a:r>
            <a:r>
              <a:rPr lang="es-ES" dirty="0"/>
              <a:t> di </a:t>
            </a:r>
            <a:r>
              <a:rPr lang="es-ES" dirty="0" err="1"/>
              <a:t>questaesperienza</a:t>
            </a:r>
            <a:r>
              <a:rPr lang="es-ES" dirty="0"/>
              <a:t>? È única e </a:t>
            </a:r>
            <a:r>
              <a:rPr lang="es-ES" dirty="0" err="1"/>
              <a:t>incredibile</a:t>
            </a:r>
            <a:r>
              <a:rPr lang="es-ES" dirty="0"/>
              <a:t>. Non </a:t>
            </a:r>
            <a:r>
              <a:rPr lang="es-ES" dirty="0" err="1"/>
              <a:t>hai</a:t>
            </a:r>
            <a:r>
              <a:rPr lang="es-ES" dirty="0"/>
              <a:t> tempo per la </a:t>
            </a:r>
            <a:r>
              <a:rPr lang="es-ES" dirty="0" err="1"/>
              <a:t>noia</a:t>
            </a:r>
            <a:r>
              <a:rPr lang="es-ES" dirty="0"/>
              <a:t>. </a:t>
            </a:r>
            <a:r>
              <a:rPr lang="es-ES" dirty="0" err="1"/>
              <a:t>Stai</a:t>
            </a:r>
            <a:r>
              <a:rPr lang="es-ES" dirty="0"/>
              <a:t> </a:t>
            </a:r>
            <a:r>
              <a:rPr lang="es-ES" dirty="0" err="1"/>
              <a:t>semprefacendoqualcosa</a:t>
            </a:r>
            <a:r>
              <a:rPr lang="es-ES" dirty="0"/>
              <a:t>, </a:t>
            </a:r>
            <a:r>
              <a:rPr lang="es-ES" dirty="0" err="1"/>
              <a:t>conoscimolte</a:t>
            </a:r>
            <a:r>
              <a:rPr lang="es-ES" dirty="0"/>
              <a:t> persone, </a:t>
            </a:r>
            <a:r>
              <a:rPr lang="es-ES" dirty="0" err="1"/>
              <a:t>moltiluoghi</a:t>
            </a:r>
            <a:r>
              <a:rPr lang="es-ES" dirty="0"/>
              <a:t>, </a:t>
            </a:r>
            <a:r>
              <a:rPr lang="es-ES" dirty="0" err="1"/>
              <a:t>fai</a:t>
            </a:r>
            <a:r>
              <a:rPr lang="es-ES" dirty="0"/>
              <a:t> cose che non </a:t>
            </a:r>
            <a:r>
              <a:rPr lang="es-ES" dirty="0" err="1"/>
              <a:t>avrestimaipensato</a:t>
            </a:r>
            <a:r>
              <a:rPr lang="es-ES" dirty="0"/>
              <a:t> di </a:t>
            </a:r>
            <a:r>
              <a:rPr lang="es-ES" dirty="0" err="1"/>
              <a:t>fare</a:t>
            </a:r>
            <a:r>
              <a:rPr lang="es-ES" dirty="0"/>
              <a:t>. </a:t>
            </a:r>
          </a:p>
        </p:txBody>
      </p:sp>
    </p:spTree>
  </p:cSld>
  <p:clrMapOvr>
    <a:masterClrMapping/>
  </p:clrMapOvr>
  <p:transition advTm="8313">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lstStyle/>
          <a:p>
            <a:endParaRPr lang="es-ES"/>
          </a:p>
        </p:txBody>
      </p:sp>
      <p:pic>
        <p:nvPicPr>
          <p:cNvPr id="13" name="12 Marcador de contenido" descr="DSC_0038.jpg"/>
          <p:cNvPicPr>
            <a:picLocks noGrp="1" noChangeAspect="1"/>
          </p:cNvPicPr>
          <p:nvPr>
            <p:ph idx="1"/>
          </p:nvPr>
        </p:nvPicPr>
        <p:blipFill>
          <a:blip r:embed="rId2" cstate="print"/>
          <a:stretch>
            <a:fillRect/>
          </a:stretch>
        </p:blipFill>
        <p:spPr>
          <a:xfrm>
            <a:off x="4357686" y="571480"/>
            <a:ext cx="3753842" cy="500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Marcador de texto"/>
          <p:cNvSpPr>
            <a:spLocks noGrp="1"/>
          </p:cNvSpPr>
          <p:nvPr>
            <p:ph type="body" sz="half" idx="2"/>
          </p:nvPr>
        </p:nvSpPr>
        <p:spPr>
          <a:xfrm>
            <a:off x="457200" y="1435100"/>
            <a:ext cx="3043230" cy="4691063"/>
          </a:xfrm>
        </p:spPr>
        <p:style>
          <a:lnRef idx="1">
            <a:schemeClr val="accent3"/>
          </a:lnRef>
          <a:fillRef idx="2">
            <a:schemeClr val="accent3"/>
          </a:fillRef>
          <a:effectRef idx="1">
            <a:schemeClr val="accent3"/>
          </a:effectRef>
          <a:fontRef idx="minor">
            <a:schemeClr val="dk1"/>
          </a:fontRef>
        </p:style>
        <p:txBody>
          <a:bodyPr/>
          <a:lstStyle/>
          <a:p>
            <a:endParaRPr lang="es-ES" sz="2000" dirty="0" smtClean="0"/>
          </a:p>
          <a:p>
            <a:pPr algn="just"/>
            <a:r>
              <a:rPr lang="es-ES" sz="2000" dirty="0" smtClean="0"/>
              <a:t>Se </a:t>
            </a:r>
            <a:r>
              <a:rPr lang="es-ES" sz="2000" dirty="0"/>
              <a:t>si </a:t>
            </a:r>
            <a:r>
              <a:rPr lang="es-ES" sz="2000" dirty="0" err="1"/>
              <a:t>guardano</a:t>
            </a:r>
            <a:r>
              <a:rPr lang="es-ES" sz="2000" dirty="0"/>
              <a:t> i pro e i </a:t>
            </a:r>
            <a:r>
              <a:rPr lang="es-ES" sz="2000" dirty="0" err="1"/>
              <a:t>contro</a:t>
            </a:r>
            <a:r>
              <a:rPr lang="es-ES" sz="2000" dirty="0"/>
              <a:t> non </a:t>
            </a:r>
            <a:r>
              <a:rPr lang="es-ES" sz="2000" dirty="0" err="1"/>
              <a:t>troviamonulla</a:t>
            </a:r>
            <a:r>
              <a:rPr lang="es-ES" sz="2000" dirty="0"/>
              <a:t> di negativo. </a:t>
            </a:r>
            <a:endParaRPr lang="es-ES" sz="2000" dirty="0" smtClean="0"/>
          </a:p>
          <a:p>
            <a:pPr algn="just"/>
            <a:r>
              <a:rPr lang="es-ES" sz="2000" dirty="0" err="1" smtClean="0"/>
              <a:t>Tuttociò</a:t>
            </a:r>
            <a:r>
              <a:rPr lang="es-ES" sz="2000" dirty="0" smtClean="0"/>
              <a:t> </a:t>
            </a:r>
            <a:r>
              <a:rPr lang="es-ES" sz="2000" dirty="0"/>
              <a:t>che si </a:t>
            </a:r>
            <a:r>
              <a:rPr lang="es-ES" sz="2000" dirty="0" err="1"/>
              <a:t>impara</a:t>
            </a:r>
            <a:r>
              <a:rPr lang="es-ES" sz="2000" dirty="0"/>
              <a:t> con </a:t>
            </a:r>
            <a:r>
              <a:rPr lang="es-ES" sz="2000" dirty="0" err="1" smtClean="0"/>
              <a:t>questaesperienza</a:t>
            </a:r>
            <a:r>
              <a:rPr lang="es-ES" sz="2000" dirty="0" smtClean="0"/>
              <a:t> </a:t>
            </a:r>
            <a:r>
              <a:rPr lang="es-ES" sz="2000" dirty="0"/>
              <a:t>non si </a:t>
            </a:r>
            <a:r>
              <a:rPr lang="es-ES" sz="2000" dirty="0" err="1"/>
              <a:t>impara</a:t>
            </a:r>
            <a:r>
              <a:rPr lang="es-ES" sz="2000" dirty="0"/>
              <a:t> in </a:t>
            </a:r>
            <a:r>
              <a:rPr lang="es-ES" sz="2000" dirty="0" err="1"/>
              <a:t>altri</a:t>
            </a:r>
            <a:r>
              <a:rPr lang="es-ES" sz="2000" dirty="0"/>
              <a:t> modo. </a:t>
            </a:r>
            <a:r>
              <a:rPr lang="es-ES" sz="2000" dirty="0" err="1"/>
              <a:t>Davvero</a:t>
            </a:r>
            <a:r>
              <a:rPr lang="es-ES" sz="2000" dirty="0"/>
              <a:t>, se </a:t>
            </a:r>
            <a:r>
              <a:rPr lang="es-ES" sz="2000" dirty="0" err="1"/>
              <a:t>hai</a:t>
            </a:r>
            <a:r>
              <a:rPr lang="es-ES" sz="2000" dirty="0"/>
              <a:t> </a:t>
            </a:r>
            <a:r>
              <a:rPr lang="es-ES" sz="2000" dirty="0" err="1"/>
              <a:t>occasione</a:t>
            </a:r>
            <a:r>
              <a:rPr lang="es-ES" sz="2000" dirty="0"/>
              <a:t>, non </a:t>
            </a:r>
            <a:r>
              <a:rPr lang="es-ES" sz="2000" dirty="0" err="1" smtClean="0"/>
              <a:t>averepauraperchèquesto</a:t>
            </a:r>
            <a:r>
              <a:rPr lang="es-ES" sz="2000" dirty="0" smtClean="0"/>
              <a:t> </a:t>
            </a:r>
            <a:r>
              <a:rPr lang="es-ES" sz="2000" dirty="0"/>
              <a:t>è </a:t>
            </a:r>
            <a:r>
              <a:rPr lang="es-ES" sz="2000" dirty="0" err="1"/>
              <a:t>qualcosa</a:t>
            </a:r>
            <a:r>
              <a:rPr lang="es-ES" sz="2000" dirty="0"/>
              <a:t> che </a:t>
            </a:r>
            <a:r>
              <a:rPr lang="es-ES" sz="2000" dirty="0" err="1"/>
              <a:t>deve</a:t>
            </a:r>
            <a:r>
              <a:rPr lang="es-ES" sz="2000" dirty="0"/>
              <a:t> </a:t>
            </a:r>
            <a:r>
              <a:rPr lang="es-ES" sz="2000" dirty="0" err="1"/>
              <a:t>esserevissuto</a:t>
            </a:r>
            <a:r>
              <a:rPr lang="es-ES" sz="2000" dirty="0" smtClean="0"/>
              <a:t>.</a:t>
            </a:r>
          </a:p>
          <a:p>
            <a:pPr algn="just"/>
            <a:endParaRPr lang="es-ES" sz="2000" dirty="0"/>
          </a:p>
          <a:p>
            <a:pPr algn="just"/>
            <a:r>
              <a:rPr lang="es-ES" sz="2000" b="1" dirty="0" err="1"/>
              <a:t>Vivi</a:t>
            </a:r>
            <a:r>
              <a:rPr lang="es-ES" sz="2000" b="1" dirty="0"/>
              <a:t> la vita Erasmus!                                         </a:t>
            </a:r>
          </a:p>
          <a:p>
            <a:endParaRPr lang="es-ES" dirty="0"/>
          </a:p>
        </p:txBody>
      </p:sp>
    </p:spTree>
  </p:cSld>
  <p:clrMapOvr>
    <a:masterClrMapping/>
  </p:clrMapOvr>
  <p:transition advTm="6562">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6" name="5 Marcador de texto"/>
          <p:cNvSpPr>
            <a:spLocks noGrp="1"/>
          </p:cNvSpPr>
          <p:nvPr>
            <p:ph type="body" idx="1"/>
          </p:nvPr>
        </p:nvSpPr>
        <p:spPr/>
        <p:txBody>
          <a:bodyPr/>
          <a:lstStyle/>
          <a:p>
            <a:endParaRPr lang="es-ES"/>
          </a:p>
        </p:txBody>
      </p:sp>
      <p:pic>
        <p:nvPicPr>
          <p:cNvPr id="10" name="9 Marcador de contenido" descr="DSC_0132.jpg"/>
          <p:cNvPicPr>
            <a:picLocks noGrp="1" noChangeAspect="1"/>
          </p:cNvPicPr>
          <p:nvPr>
            <p:ph sz="half" idx="2"/>
          </p:nvPr>
        </p:nvPicPr>
        <p:blipFill>
          <a:blip r:embed="rId2" cstate="print"/>
          <a:stretch>
            <a:fillRect/>
          </a:stretch>
        </p:blipFill>
        <p:spPr>
          <a:xfrm>
            <a:off x="1000100" y="1571612"/>
            <a:ext cx="2963466" cy="395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arcador de texto"/>
          <p:cNvSpPr>
            <a:spLocks noGrp="1"/>
          </p:cNvSpPr>
          <p:nvPr>
            <p:ph type="body" sz="quarter" idx="3"/>
          </p:nvPr>
        </p:nvSpPr>
        <p:spPr/>
        <p:txBody>
          <a:bodyPr/>
          <a:lstStyle/>
          <a:p>
            <a:endParaRPr lang="es-ES"/>
          </a:p>
        </p:txBody>
      </p:sp>
      <p:pic>
        <p:nvPicPr>
          <p:cNvPr id="11" name="10 Marcador de contenido" descr="fotos movil2 2413.jpg"/>
          <p:cNvPicPr>
            <a:picLocks noGrp="1" noChangeAspect="1"/>
          </p:cNvPicPr>
          <p:nvPr>
            <p:ph sz="quarter" idx="4"/>
          </p:nvPr>
        </p:nvPicPr>
        <p:blipFill>
          <a:blip r:embed="rId3"/>
          <a:stretch>
            <a:fillRect/>
          </a:stretch>
        </p:blipFill>
        <p:spPr>
          <a:xfrm>
            <a:off x="4645025" y="2634853"/>
            <a:ext cx="4041775" cy="303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10 Marcador de contenido" descr="fotos movil2 2413.jpg"/>
          <p:cNvPicPr>
            <a:picLocks noChangeAspect="1"/>
          </p:cNvPicPr>
          <p:nvPr/>
        </p:nvPicPr>
        <p:blipFill>
          <a:blip r:embed="rId3"/>
          <a:stretch>
            <a:fillRect/>
          </a:stretch>
        </p:blipFill>
        <p:spPr>
          <a:xfrm>
            <a:off x="4578126" y="1531524"/>
            <a:ext cx="4041775" cy="303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313">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6" name="5 Marcador de texto"/>
          <p:cNvSpPr>
            <a:spLocks noGrp="1"/>
          </p:cNvSpPr>
          <p:nvPr>
            <p:ph type="body" idx="1"/>
          </p:nvPr>
        </p:nvSpPr>
        <p:spPr/>
        <p:txBody>
          <a:bodyPr/>
          <a:lstStyle/>
          <a:p>
            <a:endParaRPr lang="es-ES"/>
          </a:p>
        </p:txBody>
      </p:sp>
      <p:pic>
        <p:nvPicPr>
          <p:cNvPr id="10" name="9 Marcador de contenido" descr="fotos movil2 2411.jpg"/>
          <p:cNvPicPr>
            <a:picLocks noGrp="1" noChangeAspect="1"/>
          </p:cNvPicPr>
          <p:nvPr>
            <p:ph sz="half" idx="2"/>
          </p:nvPr>
        </p:nvPicPr>
        <p:blipFill>
          <a:blip r:embed="rId2"/>
          <a:stretch>
            <a:fillRect/>
          </a:stretch>
        </p:blipFill>
        <p:spPr>
          <a:xfrm>
            <a:off x="457200" y="2635448"/>
            <a:ext cx="4040188" cy="3030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arcador de texto"/>
          <p:cNvSpPr>
            <a:spLocks noGrp="1"/>
          </p:cNvSpPr>
          <p:nvPr>
            <p:ph type="body" sz="quarter" idx="3"/>
          </p:nvPr>
        </p:nvSpPr>
        <p:spPr/>
        <p:txBody>
          <a:bodyPr/>
          <a:lstStyle/>
          <a:p>
            <a:endParaRPr lang="es-ES"/>
          </a:p>
        </p:txBody>
      </p:sp>
      <p:pic>
        <p:nvPicPr>
          <p:cNvPr id="11" name="10 Marcador de contenido" descr="fotos movil2 2426.jpg"/>
          <p:cNvPicPr>
            <a:picLocks noGrp="1" noChangeAspect="1"/>
          </p:cNvPicPr>
          <p:nvPr>
            <p:ph sz="quarter" idx="4"/>
          </p:nvPr>
        </p:nvPicPr>
        <p:blipFill>
          <a:blip r:embed="rId3"/>
          <a:stretch>
            <a:fillRect/>
          </a:stretch>
        </p:blipFill>
        <p:spPr>
          <a:xfrm>
            <a:off x="4645025" y="2634853"/>
            <a:ext cx="4041775" cy="303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062">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ES" dirty="0" smtClean="0"/>
              <a:t>FRANCIA-BURDEOS</a:t>
            </a:r>
            <a:endParaRPr lang="es-ES" dirty="0"/>
          </a:p>
        </p:txBody>
      </p:sp>
      <p:sp>
        <p:nvSpPr>
          <p:cNvPr id="9" name="8 Marcador de texto"/>
          <p:cNvSpPr>
            <a:spLocks noGrp="1"/>
          </p:cNvSpPr>
          <p:nvPr>
            <p:ph type="body" sz="half" idx="2"/>
          </p:nvPr>
        </p:nvSpPr>
        <p:spPr/>
        <p:style>
          <a:lnRef idx="2">
            <a:schemeClr val="accent2"/>
          </a:lnRef>
          <a:fillRef idx="1">
            <a:schemeClr val="lt1"/>
          </a:fillRef>
          <a:effectRef idx="0">
            <a:schemeClr val="accent2"/>
          </a:effectRef>
          <a:fontRef idx="minor">
            <a:schemeClr val="dk1"/>
          </a:fontRef>
        </p:style>
        <p:txBody>
          <a:bodyPr/>
          <a:lstStyle/>
          <a:p>
            <a:endParaRPr lang="es-ES" dirty="0" smtClean="0"/>
          </a:p>
          <a:p>
            <a:r>
              <a:rPr lang="es-ES" dirty="0" smtClean="0"/>
              <a:t>A </a:t>
            </a:r>
            <a:r>
              <a:rPr lang="es-ES" dirty="0"/>
              <a:t>las orillas de río Garona encontramos Burdeos, una ciudad pequeña, de casas de baja altura, construidas en piedra dorada, con callejuelas estrechas y plazas donde nunca falta actividad cultural. Una ciudad siempre dispuesta a enseñarte sus encantos. Paseando por sus calles,  puedes descubrir la cercanía de la gente, la vidilla callejera y las fiestas Erasmus donde puedes encontrar compañeros de todas las partes del mundo. Ahí he podido mejorar mi idioma, mi formación profesional, y vivir una de las mejores experiencias de mi vida. Os recomiendo que os animéis a descubrir esta pequeña ciudad. Os enamoraréis de ella, de sus calles, de su gente, y del buen vino.</a:t>
            </a:r>
          </a:p>
          <a:p>
            <a:endParaRPr lang="es-ES" dirty="0"/>
          </a:p>
        </p:txBody>
      </p:sp>
      <p:pic>
        <p:nvPicPr>
          <p:cNvPr id="12" name="11 Marcador de contenido" descr="1904186_10151827075136199_775212380_n (1).jpg"/>
          <p:cNvPicPr>
            <a:picLocks noGrp="1" noChangeAspect="1"/>
          </p:cNvPicPr>
          <p:nvPr>
            <p:ph idx="1"/>
          </p:nvPr>
        </p:nvPicPr>
        <p:blipFill>
          <a:blip r:embed="rId2"/>
          <a:stretch>
            <a:fillRect/>
          </a:stretch>
        </p:blipFill>
        <p:spPr>
          <a:xfrm>
            <a:off x="4481688" y="273050"/>
            <a:ext cx="3298473" cy="5853113"/>
          </a:xfrm>
        </p:spPr>
      </p:pic>
    </p:spTree>
  </p:cSld>
  <p:clrMapOvr>
    <a:masterClrMapping/>
  </p:clrMapOvr>
  <p:transition advTm="21297">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es-ES" sz="4000" dirty="0" smtClean="0"/>
              <a:t>DUBLÍN</a:t>
            </a:r>
            <a:endParaRPr lang="es-ES" sz="4000" dirty="0"/>
          </a:p>
        </p:txBody>
      </p:sp>
      <p:pic>
        <p:nvPicPr>
          <p:cNvPr id="7" name="6 Marcador de contenido" descr="Day 7. Howth.JPG"/>
          <p:cNvPicPr>
            <a:picLocks noGrp="1" noChangeAspect="1"/>
          </p:cNvPicPr>
          <p:nvPr>
            <p:ph idx="1"/>
          </p:nvPr>
        </p:nvPicPr>
        <p:blipFill>
          <a:blip r:embed="rId3" cstate="print"/>
          <a:stretch>
            <a:fillRect/>
          </a:stretch>
        </p:blipFill>
        <p:spPr>
          <a:xfrm>
            <a:off x="3575050" y="1282700"/>
            <a:ext cx="511175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Marcador de texto"/>
          <p:cNvSpPr>
            <a:spLocks noGrp="1"/>
          </p:cNvSpPr>
          <p:nvPr>
            <p:ph type="body" sz="half" idx="2"/>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s-ES" dirty="0"/>
              <a:t>¿Estáis dudando en iros de Erasmus? Desde nuestra experiencia </a:t>
            </a:r>
            <a:r>
              <a:rPr lang="es-ES" dirty="0" err="1"/>
              <a:t>dublinense</a:t>
            </a:r>
            <a:r>
              <a:rPr lang="es-ES" dirty="0"/>
              <a:t> os vamos a quitar todos vuestros miedos. Hará por estas fechas medio año nos concedieron la beca que nos abriría las puertas a la mejor experiencia de nuestras vidas, aunque eso por aquel entonces aún no lo sabíamos. A pesar de todas las dudas y nervios que teníamos, el apoyo entre nosotras fue lo que nos ayudó a dar el paso.</a:t>
            </a:r>
          </a:p>
          <a:p>
            <a:r>
              <a:rPr lang="es-ES" dirty="0"/>
              <a:t> Tras varios meses de búsqueda, preparativos y clases intensivas de inglés, aterrizamos en Dublín. Los primeros días fueron los más complicados, ya que estábamos un poco desorientadas. Pero tras varios paseos por la ciudad nos dimos cuenta que no era tan grande como pensábamos, y enseguida nos hicimos a ella. </a:t>
            </a:r>
          </a:p>
          <a:p>
            <a:endParaRPr lang="es-ES" dirty="0"/>
          </a:p>
        </p:txBody>
      </p:sp>
      <p:sp>
        <p:nvSpPr>
          <p:cNvPr id="5" name="4 CuadroTexto"/>
          <p:cNvSpPr txBox="1"/>
          <p:nvPr/>
        </p:nvSpPr>
        <p:spPr>
          <a:xfrm>
            <a:off x="3714744" y="357166"/>
            <a:ext cx="5143536"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000" b="1" dirty="0" smtClean="0"/>
              <a:t>TÉCNICO SUPERIOR EN EDUCACIÓN INFANTIL</a:t>
            </a:r>
            <a:endParaRPr lang="es-ES" sz="2000" b="1" dirty="0"/>
          </a:p>
        </p:txBody>
      </p:sp>
    </p:spTree>
  </p:cSld>
  <p:clrMapOvr>
    <a:masterClrMapping/>
  </p:clrMapOvr>
  <p:transition advTm="12110">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10 Marcador de contenido"/>
          <p:cNvSpPr>
            <a:spLocks noGrp="1"/>
          </p:cNvSpPr>
          <p:nvPr>
            <p:ph type="body" sz="half" idx="2"/>
          </p:nvPr>
        </p:nvSpPr>
        <p:spPr/>
        <p:style>
          <a:lnRef idx="1">
            <a:schemeClr val="dk1"/>
          </a:lnRef>
          <a:fillRef idx="2">
            <a:schemeClr val="dk1"/>
          </a:fillRef>
          <a:effectRef idx="1">
            <a:schemeClr val="dk1"/>
          </a:effectRef>
          <a:fontRef idx="minor">
            <a:schemeClr val="dk1"/>
          </a:fontRef>
        </p:style>
        <p:txBody>
          <a:bodyPr>
            <a:normAutofit fontScale="25000" lnSpcReduction="20000"/>
          </a:bodyPr>
          <a:lstStyle/>
          <a:p>
            <a:pPr algn="just">
              <a:buNone/>
            </a:pPr>
            <a:r>
              <a:rPr lang="es-ES" sz="4300" dirty="0"/>
              <a:t>Llegó nuestro primer día en el centro infantil, o </a:t>
            </a:r>
            <a:r>
              <a:rPr lang="es-ES" sz="4300" dirty="0" smtClean="0"/>
              <a:t>como dicen </a:t>
            </a:r>
            <a:r>
              <a:rPr lang="es-ES" sz="4300" dirty="0"/>
              <a:t>aquí “</a:t>
            </a:r>
            <a:r>
              <a:rPr lang="es-ES" sz="4300" dirty="0" err="1"/>
              <a:t>Creche</a:t>
            </a:r>
            <a:r>
              <a:rPr lang="es-ES" sz="4300" dirty="0"/>
              <a:t>”. Los nervios que teníamos, la indecisión, el no saber cómo actuar, nos parecen ahora cosas sin importancia, ya que todo lo aprendido (tanto a nivel educativo como en el idioma) pesa más que los temores del principio. Ya nos habían avisado que la bondad de los irlandeses no tiene límites, y ahora podemos afirmar que tenían razón. Todas las educadoras nos recibieron con los brazos abiertos y dispuestas a resolvernos las dudas que tuviéramos. En cuanto a los niños, son lo mejor de toda la experiencia. A ellos no les importa que los besos y abrazos sean de otro país. </a:t>
            </a:r>
          </a:p>
          <a:p>
            <a:pPr algn="just">
              <a:buNone/>
            </a:pPr>
            <a:r>
              <a:rPr lang="es-ES" sz="4300" dirty="0"/>
              <a:t>Haciendo balance de estos tres últimos meses, nos llevamos: nuevas amistades, nuevas formas de ver la vida, paisajes increíbles, millones de </a:t>
            </a:r>
            <a:r>
              <a:rPr lang="es-ES" sz="4300" dirty="0" err="1"/>
              <a:t>miniabrazos</a:t>
            </a:r>
            <a:r>
              <a:rPr lang="es-ES" sz="4300" dirty="0"/>
              <a:t> irlandeses, risas y grandes momentos, en definitiva, una experiencia que jamás olvidaremos. </a:t>
            </a:r>
          </a:p>
          <a:p>
            <a:pPr algn="just">
              <a:buNone/>
            </a:pPr>
            <a:r>
              <a:rPr lang="es-ES" sz="4300" dirty="0"/>
              <a:t>Como se dice aquí en Irlanda, “</a:t>
            </a:r>
            <a:r>
              <a:rPr lang="es-ES" sz="4300" dirty="0" err="1"/>
              <a:t>See</a:t>
            </a:r>
            <a:r>
              <a:rPr lang="es-ES" sz="4300" dirty="0"/>
              <a:t> </a:t>
            </a:r>
            <a:r>
              <a:rPr lang="es-ES" sz="4300" dirty="0" err="1"/>
              <a:t>you</a:t>
            </a:r>
            <a:r>
              <a:rPr lang="es-ES" sz="4300" dirty="0"/>
              <a:t> </a:t>
            </a:r>
            <a:r>
              <a:rPr lang="es-ES" sz="4300" dirty="0" err="1"/>
              <a:t>later</a:t>
            </a:r>
            <a:r>
              <a:rPr lang="es-ES" sz="4300" dirty="0"/>
              <a:t>, </a:t>
            </a:r>
            <a:r>
              <a:rPr lang="es-ES" sz="4300" dirty="0" err="1"/>
              <a:t>Alligator</a:t>
            </a:r>
            <a:r>
              <a:rPr lang="es-ES" sz="4300" dirty="0"/>
              <a:t>”</a:t>
            </a:r>
          </a:p>
          <a:p>
            <a:endParaRPr lang="es-ES" dirty="0"/>
          </a:p>
        </p:txBody>
      </p:sp>
      <p:pic>
        <p:nvPicPr>
          <p:cNvPr id="6" name="14 Marcador de contenido" descr="100_2216.JPG"/>
          <p:cNvPicPr>
            <a:picLocks noGrp="1" noChangeAspect="1"/>
          </p:cNvPicPr>
          <p:nvPr>
            <p:ph idx="1"/>
          </p:nvPr>
        </p:nvPicPr>
        <p:blipFill>
          <a:blip r:embed="rId2" cstate="print"/>
          <a:stretch>
            <a:fillRect/>
          </a:stretch>
        </p:blipFill>
        <p:spPr>
          <a:xfrm>
            <a:off x="3575050" y="1282700"/>
            <a:ext cx="511175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Marcador de contenido"/>
          <p:cNvSpPr txBox="1">
            <a:spLocks/>
          </p:cNvSpPr>
          <p:nvPr/>
        </p:nvSpPr>
        <p:spPr>
          <a:xfrm>
            <a:off x="428596" y="785794"/>
            <a:ext cx="3008313" cy="5334005"/>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250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5600" b="0" i="0" u="none" strike="noStrike" kern="1200" cap="none" spc="0" normalizeH="0" baseline="0" noProof="0" dirty="0" smtClean="0">
                <a:ln>
                  <a:noFill/>
                </a:ln>
                <a:solidFill>
                  <a:schemeClr val="dk1"/>
                </a:solidFill>
                <a:effectLst/>
                <a:uLnTx/>
                <a:uFillTx/>
                <a:latin typeface="+mn-lt"/>
                <a:ea typeface="+mn-ea"/>
                <a:cs typeface="+mn-cs"/>
              </a:rPr>
              <a:t>Llegó nuestro primer día en el centro infantil, o como dicen aquí “</a:t>
            </a:r>
            <a:r>
              <a:rPr kumimoji="0" lang="es-ES" sz="5600" b="0" i="0" u="none" strike="noStrike" kern="1200" cap="none" spc="0" normalizeH="0" baseline="0" noProof="0" dirty="0" err="1" smtClean="0">
                <a:ln>
                  <a:noFill/>
                </a:ln>
                <a:solidFill>
                  <a:schemeClr val="dk1"/>
                </a:solidFill>
                <a:effectLst/>
                <a:uLnTx/>
                <a:uFillTx/>
                <a:latin typeface="+mn-lt"/>
                <a:ea typeface="+mn-ea"/>
                <a:cs typeface="+mn-cs"/>
              </a:rPr>
              <a:t>Creche</a:t>
            </a:r>
            <a:r>
              <a:rPr kumimoji="0" lang="es-ES" sz="5600" b="0" i="0" u="none" strike="noStrike" kern="1200" cap="none" spc="0" normalizeH="0" baseline="0" noProof="0" dirty="0" smtClean="0">
                <a:ln>
                  <a:noFill/>
                </a:ln>
                <a:solidFill>
                  <a:schemeClr val="dk1"/>
                </a:solidFill>
                <a:effectLst/>
                <a:uLnTx/>
                <a:uFillTx/>
                <a:latin typeface="+mn-lt"/>
                <a:ea typeface="+mn-ea"/>
                <a:cs typeface="+mn-cs"/>
              </a:rPr>
              <a:t>”. Los nervios que teníamos, la indecisión, el no saber cómo actuar, nos parecen ahora cosas sin importancia, ya que todo lo aprendido (tanto a nivel educativo como en el idioma) pesa más que los temores del principio. Ya nos habían avisado que la bondad de los irlandeses no tiene límites, y ahora podemos afirmar que tenían razón. Todas las educadoras nos recibieron con los brazos abiertos y dispuestas a resolvernos las dudas que tuviéramos. En cuanto a los niños, son lo mejor de toda la experiencia. A ellos no les importa que los besos y abrazos sean de otro país.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5600" b="0" i="0" u="none" strike="noStrike" kern="1200" cap="none" spc="0" normalizeH="0" baseline="0" noProof="0" dirty="0" smtClean="0">
                <a:ln>
                  <a:noFill/>
                </a:ln>
                <a:solidFill>
                  <a:schemeClr val="dk1"/>
                </a:solidFill>
                <a:effectLst/>
                <a:uLnTx/>
                <a:uFillTx/>
                <a:latin typeface="+mn-lt"/>
                <a:ea typeface="+mn-ea"/>
                <a:cs typeface="+mn-cs"/>
              </a:rPr>
              <a:t>Haciendo balance de estos tres últimos meses, nos llevamos: nuevas amistades, nuevas formas de ver la vida, paisajes increíbles, millones de </a:t>
            </a:r>
            <a:r>
              <a:rPr kumimoji="0" lang="es-ES" sz="5600" b="0" i="0" u="none" strike="noStrike" kern="1200" cap="none" spc="0" normalizeH="0" baseline="0" noProof="0" dirty="0" err="1" smtClean="0">
                <a:ln>
                  <a:noFill/>
                </a:ln>
                <a:solidFill>
                  <a:schemeClr val="dk1"/>
                </a:solidFill>
                <a:effectLst/>
                <a:uLnTx/>
                <a:uFillTx/>
                <a:latin typeface="+mn-lt"/>
                <a:ea typeface="+mn-ea"/>
                <a:cs typeface="+mn-cs"/>
              </a:rPr>
              <a:t>miniabrazos</a:t>
            </a:r>
            <a:r>
              <a:rPr kumimoji="0" lang="es-ES" sz="5600" b="0" i="0" u="none" strike="noStrike" kern="1200" cap="none" spc="0" normalizeH="0" baseline="0" noProof="0" dirty="0" smtClean="0">
                <a:ln>
                  <a:noFill/>
                </a:ln>
                <a:solidFill>
                  <a:schemeClr val="dk1"/>
                </a:solidFill>
                <a:effectLst/>
                <a:uLnTx/>
                <a:uFillTx/>
                <a:latin typeface="+mn-lt"/>
                <a:ea typeface="+mn-ea"/>
                <a:cs typeface="+mn-cs"/>
              </a:rPr>
              <a:t> irlandeses, risas y grandes momentos, en definitiva, una experiencia que jamás olvidaremos.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5600" b="0" i="0" u="none" strike="noStrike" kern="1200" cap="none" spc="0" normalizeH="0" baseline="0" noProof="0" dirty="0" smtClean="0">
                <a:ln>
                  <a:noFill/>
                </a:ln>
                <a:solidFill>
                  <a:schemeClr val="dk1"/>
                </a:solidFill>
                <a:effectLst/>
                <a:uLnTx/>
                <a:uFillTx/>
                <a:latin typeface="+mn-lt"/>
                <a:ea typeface="+mn-ea"/>
                <a:cs typeface="+mn-cs"/>
              </a:rPr>
              <a:t>Como se dice aquí en Irlanda, “</a:t>
            </a:r>
            <a:r>
              <a:rPr kumimoji="0" lang="es-ES" sz="5600" b="0" i="0" u="none" strike="noStrike" kern="1200" cap="none" spc="0" normalizeH="0" baseline="0" noProof="0" dirty="0" err="1" smtClean="0">
                <a:ln>
                  <a:noFill/>
                </a:ln>
                <a:solidFill>
                  <a:schemeClr val="dk1"/>
                </a:solidFill>
                <a:effectLst/>
                <a:uLnTx/>
                <a:uFillTx/>
                <a:latin typeface="+mn-lt"/>
                <a:ea typeface="+mn-ea"/>
                <a:cs typeface="+mn-cs"/>
              </a:rPr>
              <a:t>See</a:t>
            </a:r>
            <a:r>
              <a:rPr kumimoji="0" lang="es-ES" sz="56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5600" b="0" i="0" u="none" strike="noStrike" kern="1200" cap="none" spc="0" normalizeH="0" baseline="0" noProof="0" dirty="0" err="1" smtClean="0">
                <a:ln>
                  <a:noFill/>
                </a:ln>
                <a:solidFill>
                  <a:schemeClr val="dk1"/>
                </a:solidFill>
                <a:effectLst/>
                <a:uLnTx/>
                <a:uFillTx/>
                <a:latin typeface="+mn-lt"/>
                <a:ea typeface="+mn-ea"/>
                <a:cs typeface="+mn-cs"/>
              </a:rPr>
              <a:t>you</a:t>
            </a:r>
            <a:r>
              <a:rPr kumimoji="0" lang="es-ES" sz="56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5600" b="0" i="0" u="none" strike="noStrike" kern="1200" cap="none" spc="0" normalizeH="0" baseline="0" noProof="0" dirty="0" err="1" smtClean="0">
                <a:ln>
                  <a:noFill/>
                </a:ln>
                <a:solidFill>
                  <a:schemeClr val="dk1"/>
                </a:solidFill>
                <a:effectLst/>
                <a:uLnTx/>
                <a:uFillTx/>
                <a:latin typeface="+mn-lt"/>
                <a:ea typeface="+mn-ea"/>
                <a:cs typeface="+mn-cs"/>
              </a:rPr>
              <a:t>later</a:t>
            </a:r>
            <a:r>
              <a:rPr kumimoji="0" lang="es-ES" sz="56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5600" b="0" i="0" u="none" strike="noStrike" kern="1200" cap="none" spc="0" normalizeH="0" baseline="0" noProof="0" dirty="0" err="1" smtClean="0">
                <a:ln>
                  <a:noFill/>
                </a:ln>
                <a:solidFill>
                  <a:schemeClr val="dk1"/>
                </a:solidFill>
                <a:effectLst/>
                <a:uLnTx/>
                <a:uFillTx/>
                <a:latin typeface="+mn-lt"/>
                <a:ea typeface="+mn-ea"/>
                <a:cs typeface="+mn-cs"/>
              </a:rPr>
              <a:t>Alligator</a:t>
            </a:r>
            <a:r>
              <a:rPr kumimoji="0" lang="es-ES" sz="5600" b="0" i="0" u="none" strike="noStrike" kern="1200" cap="none" spc="0" normalizeH="0" baseline="0" noProof="0" dirty="0" smtClean="0">
                <a:ln>
                  <a:noFill/>
                </a:ln>
                <a:solidFill>
                  <a:schemeClr val="dk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400" b="0" i="0" u="none" strike="noStrike" kern="1200" cap="none" spc="0" normalizeH="0" baseline="0" noProof="0" dirty="0" smtClean="0">
              <a:ln>
                <a:noFill/>
              </a:ln>
              <a:solidFill>
                <a:schemeClr val="dk1"/>
              </a:solidFill>
              <a:effectLst/>
              <a:uLnTx/>
              <a:uFillTx/>
              <a:latin typeface="+mn-lt"/>
              <a:ea typeface="+mn-ea"/>
              <a:cs typeface="+mn-cs"/>
            </a:endParaRPr>
          </a:p>
        </p:txBody>
      </p:sp>
      <p:pic>
        <p:nvPicPr>
          <p:cNvPr id="12" name="14 Marcador de contenido" descr="100_2216.JPG"/>
          <p:cNvPicPr>
            <a:picLocks noChangeAspect="1"/>
          </p:cNvPicPr>
          <p:nvPr/>
        </p:nvPicPr>
        <p:blipFill>
          <a:blip r:embed="rId2" cstate="print"/>
          <a:stretch>
            <a:fillRect/>
          </a:stretch>
        </p:blipFill>
        <p:spPr>
          <a:xfrm>
            <a:off x="3546446" y="1276336"/>
            <a:ext cx="5111750" cy="383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15203">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Título"/>
          <p:cNvSpPr>
            <a:spLocks noGrp="1"/>
          </p:cNvSpPr>
          <p:nvPr>
            <p:ph type="title"/>
          </p:nvPr>
        </p:nvSpPr>
        <p:spPr/>
        <p:txBody>
          <a:bodyPr/>
          <a:lstStyle/>
          <a:p>
            <a:endParaRPr lang="es-ES"/>
          </a:p>
        </p:txBody>
      </p:sp>
      <p:sp>
        <p:nvSpPr>
          <p:cNvPr id="18" name="17 Marcador de posición de imagen"/>
          <p:cNvSpPr>
            <a:spLocks noGrp="1"/>
          </p:cNvSpPr>
          <p:nvPr>
            <p:ph type="pic" idx="1"/>
          </p:nvPr>
        </p:nvSpPr>
        <p:spPr/>
      </p:sp>
      <p:sp>
        <p:nvSpPr>
          <p:cNvPr id="9" name="8 Marcador de contenido"/>
          <p:cNvSpPr>
            <a:spLocks noGrp="1"/>
          </p:cNvSpPr>
          <p:nvPr>
            <p:ph type="body" sz="half" idx="2"/>
          </p:nvPr>
        </p:nvSpPr>
        <p:spPr>
          <a:xfrm>
            <a:off x="642910" y="4429132"/>
            <a:ext cx="7858180" cy="1743068"/>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buNone/>
            </a:pPr>
            <a:endParaRPr lang="es-ES" sz="4000" dirty="0" smtClean="0"/>
          </a:p>
          <a:p>
            <a:pPr>
              <a:buNone/>
            </a:pPr>
            <a:endParaRPr lang="es-ES" sz="4000" dirty="0" smtClean="0"/>
          </a:p>
          <a:p>
            <a:pPr>
              <a:buNone/>
            </a:pPr>
            <a:r>
              <a:rPr lang="es-ES" sz="4000" dirty="0" smtClean="0"/>
              <a:t>Respecto </a:t>
            </a:r>
            <a:r>
              <a:rPr lang="es-ES" sz="4000" dirty="0"/>
              <a:t>a mi experiencia de Erasmus sólo puedo decir que ha sido una de las mejores que he vivido nunca y que jamás olvidaré.</a:t>
            </a:r>
          </a:p>
          <a:p>
            <a:pPr>
              <a:buNone/>
            </a:pPr>
            <a:r>
              <a:rPr lang="es-ES" sz="4000" dirty="0"/>
              <a:t>Recuerdo cuando me propusieron el primer año de curso realizar las prácticas en el extranjero... Al principio tuve bastantes dudas, pero después pensé ¿Por qué no?, podría ser una bonita experiencia y sobre todo muy buena oportunidad para aprender inglés. </a:t>
            </a:r>
          </a:p>
          <a:p>
            <a:pPr>
              <a:buNone/>
            </a:pPr>
            <a:r>
              <a:rPr lang="es-ES" sz="4000" dirty="0"/>
              <a:t>Tras varios meses de nervios y preparativos, llegué a Dublín. Los primeros días fueron los más difíciles ya que era todo nuevo para mí (idioma, gente, ciudad...), pero poco a poco me fui adaptando. Después de una semana de relax, llegó el día de comenzar mis prácticas en la escuela infantil. El primer día estaba bastante nerviosa, pero todo cambió cuando llegué y me encontré con unas educadoras encantadoras y dispuestas a ayudarme con el idioma y con todo lo que pudieran. Y así fue. Uno de los mejores recuerdos que me llevo son todos los momentos en aquella escuela, el cariño de los niños, las educadoras y todo lo que he aprendido con ellos.</a:t>
            </a:r>
          </a:p>
          <a:p>
            <a:pPr>
              <a:buNone/>
            </a:pPr>
            <a:endParaRPr lang="es-ES" dirty="0"/>
          </a:p>
        </p:txBody>
      </p:sp>
      <p:pic>
        <p:nvPicPr>
          <p:cNvPr id="14" name="13 Imagen" descr="foto sheila Salvador EdInf Dublin.jpg"/>
          <p:cNvPicPr>
            <a:picLocks noChangeAspect="1"/>
          </p:cNvPicPr>
          <p:nvPr/>
        </p:nvPicPr>
        <p:blipFill>
          <a:blip r:embed="rId2"/>
          <a:stretch>
            <a:fillRect/>
          </a:stretch>
        </p:blipFill>
        <p:spPr>
          <a:xfrm>
            <a:off x="1857356" y="357166"/>
            <a:ext cx="5072098" cy="3804074"/>
          </a:xfrm>
          <a:prstGeom prst="rect">
            <a:avLst/>
          </a:prstGeom>
          <a:ln>
            <a:noFill/>
          </a:ln>
          <a:effectLst>
            <a:outerShdw blurRad="292100" dist="139700" dir="2700000" algn="tl" rotWithShape="0">
              <a:srgbClr val="333333">
                <a:alpha val="65000"/>
              </a:srgbClr>
            </a:outerShdw>
          </a:effectLst>
        </p:spPr>
      </p:pic>
      <p:sp>
        <p:nvSpPr>
          <p:cNvPr id="6" name="8 Marcador de contenido"/>
          <p:cNvSpPr txBox="1">
            <a:spLocks/>
          </p:cNvSpPr>
          <p:nvPr/>
        </p:nvSpPr>
        <p:spPr>
          <a:xfrm>
            <a:off x="571472" y="4429132"/>
            <a:ext cx="7858180" cy="174306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2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0" i="0" u="none" strike="noStrike" kern="1200" cap="none" spc="0" normalizeH="0" baseline="0" noProof="0" smtClean="0">
                <a:ln>
                  <a:noFill/>
                </a:ln>
                <a:solidFill>
                  <a:schemeClr val="dk1"/>
                </a:solidFill>
                <a:effectLst/>
                <a:uLnTx/>
                <a:uFillTx/>
                <a:latin typeface="+mn-lt"/>
                <a:ea typeface="+mn-ea"/>
                <a:cs typeface="+mn-cs"/>
              </a:rPr>
              <a:t>Respecto a mi experiencia de Erasmus sólo puedo decir que ha sido una de las mejores que he vivido nunca y que jamás olvidaré.</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0" i="0" u="none" strike="noStrike" kern="1200" cap="none" spc="0" normalizeH="0" baseline="0" noProof="0" smtClean="0">
                <a:ln>
                  <a:noFill/>
                </a:ln>
                <a:solidFill>
                  <a:schemeClr val="dk1"/>
                </a:solidFill>
                <a:effectLst/>
                <a:uLnTx/>
                <a:uFillTx/>
                <a:latin typeface="+mn-lt"/>
                <a:ea typeface="+mn-ea"/>
                <a:cs typeface="+mn-cs"/>
              </a:rPr>
              <a:t>Recuerdo cuando me propusieron el primer año de curso realizar las prácticas en el extranjero... Al principio tuve bastantes dudas, pero después pensé ¿Por qué no?, podría ser una bonita experiencia y sobre todo muy buena oportunidad para aprender inglés.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0" i="0" u="none" strike="noStrike" kern="1200" cap="none" spc="0" normalizeH="0" baseline="0" noProof="0" smtClean="0">
                <a:ln>
                  <a:noFill/>
                </a:ln>
                <a:solidFill>
                  <a:schemeClr val="dk1"/>
                </a:solidFill>
                <a:effectLst/>
                <a:uLnTx/>
                <a:uFillTx/>
                <a:latin typeface="+mn-lt"/>
                <a:ea typeface="+mn-ea"/>
                <a:cs typeface="+mn-cs"/>
              </a:rPr>
              <a:t>Tras varios meses de nervios y preparativos, llegué a Dublín. Los primeros días fueron los más difíciles ya que era todo nuevo para mí (idioma, gente, ciudad...), pero poco a poco me fui adaptando. Después de una semana de relax, llegó el día de comenzar mis prácticas en la escuela infantil. El primer día estaba bastante nerviosa, pero todo cambió cuando llegué y me encontré con unas educadoras encantadoras y dispuestas a ayudarme con el idioma y con todo lo que pudieran. Y así fue. Uno de los mejores recuerdos que me llevo son todos los momentos en aquella escuela, el cariño de los niños, las educadoras y todo lo que he aprendido con ellos.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400" b="0" i="0" u="none" strike="noStrike" kern="1200" cap="none" spc="0" normalizeH="0" baseline="0" noProof="0" dirty="0">
              <a:ln>
                <a:noFill/>
              </a:ln>
              <a:solidFill>
                <a:schemeClr val="dk1"/>
              </a:solidFill>
              <a:effectLst/>
              <a:uLnTx/>
              <a:uFillTx/>
              <a:latin typeface="+mn-lt"/>
              <a:ea typeface="+mn-ea"/>
              <a:cs typeface="+mn-cs"/>
            </a:endParaRPr>
          </a:p>
        </p:txBody>
      </p:sp>
      <p:sp>
        <p:nvSpPr>
          <p:cNvPr id="7" name="8 Marcador de contenido"/>
          <p:cNvSpPr txBox="1">
            <a:spLocks/>
          </p:cNvSpPr>
          <p:nvPr/>
        </p:nvSpPr>
        <p:spPr>
          <a:xfrm>
            <a:off x="571472" y="4357694"/>
            <a:ext cx="7858180" cy="174306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2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0" i="0" u="none" strike="noStrike" kern="1200" cap="none" spc="0" normalizeH="0" baseline="0" noProof="0" smtClean="0">
                <a:ln>
                  <a:noFill/>
                </a:ln>
                <a:solidFill>
                  <a:schemeClr val="dk1"/>
                </a:solidFill>
                <a:effectLst/>
                <a:uLnTx/>
                <a:uFillTx/>
                <a:latin typeface="+mn-lt"/>
                <a:ea typeface="+mn-ea"/>
                <a:cs typeface="+mn-cs"/>
              </a:rPr>
              <a:t>Respecto a mi experiencia de Erasmus sólo puedo decir que ha sido una de las mejores que he vivido nunca y que jamás olvidaré.</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0" i="0" u="none" strike="noStrike" kern="1200" cap="none" spc="0" normalizeH="0" baseline="0" noProof="0" smtClean="0">
                <a:ln>
                  <a:noFill/>
                </a:ln>
                <a:solidFill>
                  <a:schemeClr val="dk1"/>
                </a:solidFill>
                <a:effectLst/>
                <a:uLnTx/>
                <a:uFillTx/>
                <a:latin typeface="+mn-lt"/>
                <a:ea typeface="+mn-ea"/>
                <a:cs typeface="+mn-cs"/>
              </a:rPr>
              <a:t>Recuerdo cuando me propusieron el primer año de curso realizar las prácticas en el extranjero... Al principio tuve bastantes dudas, pero después pensé ¿Por qué no?, podría ser una bonita experiencia y sobre todo muy buena oportunidad para aprender inglés.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000" b="0" i="0" u="none" strike="noStrike" kern="1200" cap="none" spc="0" normalizeH="0" baseline="0" noProof="0" smtClean="0">
                <a:ln>
                  <a:noFill/>
                </a:ln>
                <a:solidFill>
                  <a:schemeClr val="dk1"/>
                </a:solidFill>
                <a:effectLst/>
                <a:uLnTx/>
                <a:uFillTx/>
                <a:latin typeface="+mn-lt"/>
                <a:ea typeface="+mn-ea"/>
                <a:cs typeface="+mn-cs"/>
              </a:rPr>
              <a:t>Tras varios meses de nervios y preparativos, llegué a Dublín. Los primeros días fueron los más difíciles ya que era todo nuevo para mí (idioma, gente, ciudad...), pero poco a poco me fui adaptando. Después de una semana de relax, llegó el día de comenzar mis prácticas en la escuela infantil. El primer día estaba bastante nerviosa, pero todo cambió cuando llegué y me encontré con unas educadoras encantadoras y dispuestas a ayudarme con el idioma y con todo lo que pudieran. Y así fue. Uno de los mejores recuerdos que me llevo son todos los momentos en aquella escuela, el cariño de los niños, las educadoras y todo lo que he aprendido con ellos.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8 Marcador de contenido"/>
          <p:cNvSpPr txBox="1">
            <a:spLocks/>
          </p:cNvSpPr>
          <p:nvPr/>
        </p:nvSpPr>
        <p:spPr>
          <a:xfrm>
            <a:off x="500034" y="4429132"/>
            <a:ext cx="7929618" cy="214314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4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400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800" b="0" i="0" u="none" strike="noStrike" kern="1200" cap="none" spc="0" normalizeH="0" baseline="0" noProof="0" dirty="0" smtClean="0">
                <a:ln>
                  <a:noFill/>
                </a:ln>
                <a:solidFill>
                  <a:schemeClr val="dk1"/>
                </a:solidFill>
                <a:effectLst/>
                <a:uLnTx/>
                <a:uFillTx/>
                <a:latin typeface="+mn-lt"/>
                <a:ea typeface="+mn-ea"/>
                <a:cs typeface="+mn-cs"/>
              </a:rPr>
              <a:t>Respecto a mi experiencia de Erasmus sólo puedo decir que ha sido una de las mejores que he vivido nunca y que jamás olvidaré.</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4800" b="0" i="0" u="none" strike="noStrike" kern="1200" cap="none" spc="0" normalizeH="0" baseline="0" noProof="0" dirty="0" smtClean="0">
                <a:ln>
                  <a:noFill/>
                </a:ln>
                <a:solidFill>
                  <a:schemeClr val="dk1"/>
                </a:solidFill>
                <a:effectLst/>
                <a:uLnTx/>
                <a:uFillTx/>
                <a:latin typeface="+mn-lt"/>
                <a:ea typeface="+mn-ea"/>
                <a:cs typeface="+mn-cs"/>
              </a:rPr>
              <a:t>Recuerdo cuando me propusieron el primer año de curso realizar las prácticas en el extranjero... Al principio tuve bastantes dudas, pero después pensé ¿Por qué no?, podría ser una bonita experiencia y sobre todo muy buena oportunidad para aprender inglés. </a:t>
            </a:r>
          </a:p>
        </p:txBody>
      </p:sp>
    </p:spTree>
  </p:cSld>
  <p:clrMapOvr>
    <a:masterClrMapping/>
  </p:clrMapOvr>
  <p:transition advTm="7500">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6" name="5 Marcador de contenido"/>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buNone/>
            </a:pPr>
            <a:r>
              <a:rPr lang="es-ES" dirty="0" smtClean="0"/>
              <a:t>Mi estancia en la residencia de estudiantes y cada una de las personas que conocí es también uno de mis mejores recuerdos y una de las cosas por lo que más me costó volver a </a:t>
            </a:r>
            <a:r>
              <a:rPr lang="es-ES" dirty="0" err="1" smtClean="0"/>
              <a:t>España.La</a:t>
            </a:r>
            <a:r>
              <a:rPr lang="es-ES" dirty="0" smtClean="0"/>
              <a:t> verdad que Dublín me llevo miles de buenos momentos, paisajes, experiencias, risas, abrazos…pero sobre todo, grandes amistades que nunca olvidaré. </a:t>
            </a:r>
          </a:p>
          <a:p>
            <a:pPr>
              <a:buNone/>
            </a:pPr>
            <a:r>
              <a:rPr lang="es-ES" dirty="0" smtClean="0"/>
              <a:t>Ahora desde mi experiencia solo puedo decir que es una oportunidad que solo la vives una vez y que merece la pena aprovecharla.</a:t>
            </a:r>
          </a:p>
          <a:p>
            <a:endParaRPr lang="es-ES" dirty="0"/>
          </a:p>
        </p:txBody>
      </p:sp>
      <p:sp>
        <p:nvSpPr>
          <p:cNvPr id="9" name="5 Marcador de contenido"/>
          <p:cNvSpPr txBox="1">
            <a:spLocks/>
          </p:cNvSpPr>
          <p:nvPr/>
        </p:nvSpPr>
        <p:spPr>
          <a:xfrm>
            <a:off x="428596" y="1571612"/>
            <a:ext cx="8229600" cy="4525963"/>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47500" lnSpcReduction="20000"/>
          </a:bodyPr>
          <a:lstStyle/>
          <a:p>
            <a:pPr lvl="0">
              <a:spcBef>
                <a:spcPct val="20000"/>
              </a:spcBef>
              <a:defRPr/>
            </a:pPr>
            <a:r>
              <a:rPr lang="es-ES" sz="3600" dirty="0" smtClean="0"/>
              <a:t>Tras varios meses de nervios y preparativos, llegué a Dublín. Los primeros días fueron los más difíciles ya que era todo nuevo para mí (idioma, gente, ciudad...), pero poco a poco me fui adaptando. Después de una semana de relax, llegó el día de comenzar mis prácticas en la escuela infantil. El primer día estaba bastante nerviosa, pero todo cambió cuando llegué y me encontré con unas educadoras encantadoras y dispuestas a ayudarme con el idioma y con todo lo que pudieran. Y así fue. Uno de los mejores recuerdos que me llevo son todos los momentos en aquella escuela, el cariño de los niños, las educadoras y todo lo que he aprendido con ellos.</a:t>
            </a:r>
          </a:p>
          <a:p>
            <a:pPr lvl="0">
              <a:spcBef>
                <a:spcPct val="20000"/>
              </a:spcBef>
              <a:defRPr/>
            </a:pPr>
            <a:endParaRPr lang="es-ES" sz="13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6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0" i="0" u="none" strike="noStrike" kern="1200" cap="none" spc="0" normalizeH="0" baseline="0" noProof="0" dirty="0" smtClean="0">
                <a:ln>
                  <a:noFill/>
                </a:ln>
                <a:solidFill>
                  <a:schemeClr val="dk1"/>
                </a:solidFill>
                <a:effectLst/>
                <a:uLnTx/>
                <a:uFillTx/>
                <a:latin typeface="+mn-lt"/>
                <a:ea typeface="+mn-ea"/>
                <a:cs typeface="+mn-cs"/>
              </a:rPr>
              <a:t>Mi estancia en la residencia de estudiantes y cada una de las personas que conocí es también uno de mis mejores recuerdos y una de las cosas por lo que más me costó volver a </a:t>
            </a:r>
            <a:r>
              <a:rPr kumimoji="0" lang="es-ES" sz="3600" b="0" i="0" u="none" strike="noStrike" kern="1200" cap="none" spc="0" normalizeH="0" baseline="0" noProof="0" dirty="0" err="1" smtClean="0">
                <a:ln>
                  <a:noFill/>
                </a:ln>
                <a:solidFill>
                  <a:schemeClr val="dk1"/>
                </a:solidFill>
                <a:effectLst/>
                <a:uLnTx/>
                <a:uFillTx/>
                <a:latin typeface="+mn-lt"/>
                <a:ea typeface="+mn-ea"/>
                <a:cs typeface="+mn-cs"/>
              </a:rPr>
              <a:t>España.La</a:t>
            </a:r>
            <a:r>
              <a:rPr kumimoji="0" lang="es-ES" sz="3600" b="0" i="0" u="none" strike="noStrike" kern="1200" cap="none" spc="0" normalizeH="0" baseline="0" noProof="0" dirty="0" smtClean="0">
                <a:ln>
                  <a:noFill/>
                </a:ln>
                <a:solidFill>
                  <a:schemeClr val="dk1"/>
                </a:solidFill>
                <a:effectLst/>
                <a:uLnTx/>
                <a:uFillTx/>
                <a:latin typeface="+mn-lt"/>
                <a:ea typeface="+mn-ea"/>
                <a:cs typeface="+mn-cs"/>
              </a:rPr>
              <a:t> verdad que Dublín me llevo miles de buenos momentos, paisajes, experiencias, risas, abrazos…pero sobre todo, grandes amistades que nunca olvidaré.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600" b="0" i="0" u="none" strike="noStrike" kern="1200" cap="none" spc="0" normalizeH="0" baseline="0" noProof="0" dirty="0" smtClean="0">
                <a:ln>
                  <a:noFill/>
                </a:ln>
                <a:solidFill>
                  <a:schemeClr val="dk1"/>
                </a:solidFill>
                <a:effectLst/>
                <a:uLnTx/>
                <a:uFillTx/>
                <a:latin typeface="+mn-lt"/>
                <a:ea typeface="+mn-ea"/>
                <a:cs typeface="+mn-cs"/>
              </a:rPr>
              <a:t>Ahora desde mi experiencia solo puedo decir que es una oportunidad que solo la vives una vez y que merece la pena aprovecharla.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8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ransition advTm="16594">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58204" cy="1154098"/>
          </a:xfrm>
        </p:spPr>
        <p:style>
          <a:lnRef idx="1">
            <a:schemeClr val="accent3"/>
          </a:lnRef>
          <a:fillRef idx="2">
            <a:schemeClr val="accent3"/>
          </a:fillRef>
          <a:effectRef idx="1">
            <a:schemeClr val="accent3"/>
          </a:effectRef>
          <a:fontRef idx="minor">
            <a:schemeClr val="dk1"/>
          </a:fontRef>
        </p:style>
        <p:txBody>
          <a:bodyPr>
            <a:noAutofit/>
          </a:bodyPr>
          <a:lstStyle/>
          <a:p>
            <a:r>
              <a:rPr lang="es-ES" sz="3600" b="1" dirty="0" smtClean="0"/>
              <a:t>CICLO TÉCNICO SUPERIOR</a:t>
            </a:r>
            <a:br>
              <a:rPr lang="es-ES" sz="3600" b="1" dirty="0" smtClean="0"/>
            </a:br>
            <a:r>
              <a:rPr lang="es-ES" sz="3600" b="1" dirty="0" smtClean="0"/>
              <a:t>ANATOMÍA PATOLÓGICA</a:t>
            </a:r>
            <a:endParaRPr lang="es-ES" sz="3600" b="1" dirty="0"/>
          </a:p>
        </p:txBody>
      </p:sp>
      <p:sp>
        <p:nvSpPr>
          <p:cNvPr id="6" name="5 Marcador de texto"/>
          <p:cNvSpPr>
            <a:spLocks noGrp="1"/>
          </p:cNvSpPr>
          <p:nvPr>
            <p:ph type="body" idx="1"/>
          </p:nvPr>
        </p:nvSpPr>
        <p:spPr/>
        <p:txBody>
          <a:bodyPr/>
          <a:lstStyle/>
          <a:p>
            <a:endParaRPr lang="es-ES" dirty="0"/>
          </a:p>
        </p:txBody>
      </p:sp>
      <p:sp>
        <p:nvSpPr>
          <p:cNvPr id="3" name="2 Marcador de contenido"/>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buNone/>
            </a:pPr>
            <a:endParaRPr lang="es-ES" dirty="0" smtClean="0"/>
          </a:p>
          <a:p>
            <a:pPr>
              <a:buNone/>
            </a:pPr>
            <a:r>
              <a:rPr lang="es-ES" dirty="0" smtClean="0"/>
              <a:t>"Esta ciudad es increíble!!</a:t>
            </a:r>
          </a:p>
          <a:p>
            <a:pPr>
              <a:buNone/>
            </a:pPr>
            <a:r>
              <a:rPr lang="es-ES" dirty="0" smtClean="0"/>
              <a:t>Parece sacado de un cuento de hadas, no hay un solo edificio alto, las bicis tienen total prioridad, pasear por Brujas es como pasear por una ciudad medieval, preciosa!!!</a:t>
            </a:r>
          </a:p>
          <a:p>
            <a:pPr>
              <a:buNone/>
            </a:pPr>
            <a:r>
              <a:rPr lang="es-ES" dirty="0" smtClean="0"/>
              <a:t>La gente es muy amable, hay verde por todos  los lados.  </a:t>
            </a:r>
          </a:p>
          <a:p>
            <a:endParaRPr lang="es-ES" dirty="0"/>
          </a:p>
        </p:txBody>
      </p:sp>
      <p:sp>
        <p:nvSpPr>
          <p:cNvPr id="7" name="6 Marcador de texto"/>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pPr algn="ctr"/>
            <a:r>
              <a:rPr lang="es-ES" dirty="0" smtClean="0"/>
              <a:t>GANTE</a:t>
            </a:r>
            <a:endParaRPr lang="es-ES" dirty="0"/>
          </a:p>
        </p:txBody>
      </p:sp>
      <p:pic>
        <p:nvPicPr>
          <p:cNvPr id="9" name="8 Marcador de contenido" descr="IMG_0298.JPG"/>
          <p:cNvPicPr>
            <a:picLocks noGrp="1" noChangeAspect="1"/>
          </p:cNvPicPr>
          <p:nvPr>
            <p:ph sz="quarter" idx="4"/>
          </p:nvPr>
        </p:nvPicPr>
        <p:blipFill>
          <a:blip r:embed="rId2"/>
          <a:stretch>
            <a:fillRect/>
          </a:stretch>
        </p:blipFill>
        <p:spPr>
          <a:xfrm>
            <a:off x="5040312" y="2931319"/>
            <a:ext cx="32512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5375">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357158" y="1285860"/>
            <a:ext cx="4040188" cy="639762"/>
          </a:xfrm>
        </p:spPr>
        <p:style>
          <a:lnRef idx="1">
            <a:schemeClr val="accent4"/>
          </a:lnRef>
          <a:fillRef idx="2">
            <a:schemeClr val="accent4"/>
          </a:fillRef>
          <a:effectRef idx="1">
            <a:schemeClr val="accent4"/>
          </a:effectRef>
          <a:fontRef idx="minor">
            <a:schemeClr val="dk1"/>
          </a:fontRef>
        </p:style>
        <p:txBody>
          <a:bodyPr/>
          <a:lstStyle/>
          <a:p>
            <a:pPr algn="ctr"/>
            <a:r>
              <a:rPr lang="es-ES" dirty="0" smtClean="0"/>
              <a:t>BRUJAS</a:t>
            </a:r>
            <a:endParaRPr lang="es-ES" dirty="0"/>
          </a:p>
        </p:txBody>
      </p:sp>
      <p:pic>
        <p:nvPicPr>
          <p:cNvPr id="10" name="9 Marcador de contenido" descr="IMG_0300 (2).JPG"/>
          <p:cNvPicPr>
            <a:picLocks noGrp="1" noChangeAspect="1"/>
          </p:cNvPicPr>
          <p:nvPr>
            <p:ph sz="half" idx="2"/>
          </p:nvPr>
        </p:nvPicPr>
        <p:blipFill>
          <a:blip r:embed="rId2"/>
          <a:stretch>
            <a:fillRect/>
          </a:stretch>
        </p:blipFill>
        <p:spPr>
          <a:xfrm>
            <a:off x="1258094" y="2524919"/>
            <a:ext cx="2438400" cy="325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arcador de texto"/>
          <p:cNvSpPr>
            <a:spLocks noGrp="1"/>
          </p:cNvSpPr>
          <p:nvPr>
            <p:ph type="body" sz="quarter" idx="3"/>
          </p:nvPr>
        </p:nvSpPr>
        <p:spPr/>
        <p:txBody>
          <a:bodyPr/>
          <a:lstStyle/>
          <a:p>
            <a:endParaRPr lang="es-ES"/>
          </a:p>
        </p:txBody>
      </p:sp>
      <p:pic>
        <p:nvPicPr>
          <p:cNvPr id="11" name="10 Marcador de contenido" descr="P3280019-001.JPG"/>
          <p:cNvPicPr>
            <a:picLocks noGrp="1" noChangeAspect="1"/>
          </p:cNvPicPr>
          <p:nvPr>
            <p:ph sz="quarter" idx="4"/>
          </p:nvPr>
        </p:nvPicPr>
        <p:blipFill>
          <a:blip r:embed="rId3"/>
          <a:stretch>
            <a:fillRect/>
          </a:stretch>
        </p:blipFill>
        <p:spPr>
          <a:xfrm>
            <a:off x="4645025" y="2634853"/>
            <a:ext cx="4041775" cy="3031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000">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dirty="0"/>
          </a:p>
        </p:txBody>
      </p:sp>
      <p:pic>
        <p:nvPicPr>
          <p:cNvPr id="5" name="4 Marcador de contenido" descr="IMG_0252.JPG"/>
          <p:cNvPicPr>
            <a:picLocks noGrp="1" noChangeAspect="1"/>
          </p:cNvPicPr>
          <p:nvPr>
            <p:ph type="pic" idx="1"/>
          </p:nvPr>
        </p:nvPicPr>
        <p:blipFill>
          <a:blip r:embed="rId2"/>
          <a:srcRect/>
          <a:stretch>
            <a:fillRect/>
          </a:stretch>
        </p:blipFill>
        <p:spPr>
          <a:prstGeom prst="rect">
            <a:avLst/>
          </a:prstGeom>
          <a:ln>
            <a:noFill/>
          </a:ln>
          <a:effectLst>
            <a:outerShdw blurRad="292100" dist="139700" dir="2700000" algn="tl" rotWithShape="0">
              <a:srgbClr val="333333">
                <a:alpha val="65000"/>
              </a:srgbClr>
            </a:outerShdw>
          </a:effectLst>
        </p:spPr>
      </p:pic>
      <p:sp>
        <p:nvSpPr>
          <p:cNvPr id="8" name="7 Marcador de texto"/>
          <p:cNvSpPr>
            <a:spLocks noGrp="1"/>
          </p:cNvSpPr>
          <p:nvPr>
            <p:ph type="body" sz="half" idx="2"/>
          </p:nvPr>
        </p:nvSpPr>
        <p:spPr/>
        <p:style>
          <a:lnRef idx="1">
            <a:schemeClr val="accent4"/>
          </a:lnRef>
          <a:fillRef idx="2">
            <a:schemeClr val="accent4"/>
          </a:fillRef>
          <a:effectRef idx="1">
            <a:schemeClr val="accent4"/>
          </a:effectRef>
          <a:fontRef idx="minor">
            <a:schemeClr val="dk1"/>
          </a:fontRef>
        </p:style>
        <p:txBody>
          <a:bodyPr/>
          <a:lstStyle/>
          <a:p>
            <a:r>
              <a:rPr lang="es-ES" dirty="0" smtClean="0"/>
              <a:t>La cerveza es increíble, nunca podremos probarlas todas!!!</a:t>
            </a:r>
          </a:p>
          <a:p>
            <a:r>
              <a:rPr lang="es-ES" dirty="0" smtClean="0"/>
              <a:t>Es una experiencia magnifica!</a:t>
            </a:r>
          </a:p>
          <a:p>
            <a:endParaRPr lang="es-ES" dirty="0"/>
          </a:p>
        </p:txBody>
      </p:sp>
    </p:spTree>
  </p:cSld>
  <p:clrMapOvr>
    <a:masterClrMapping/>
  </p:clrMapOvr>
  <p:transition advTm="4687">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s-ES" dirty="0" smtClean="0"/>
              <a:t>ITALIA</a:t>
            </a:r>
            <a:endParaRPr lang="es-ES" dirty="0"/>
          </a:p>
        </p:txBody>
      </p:sp>
      <p:sp>
        <p:nvSpPr>
          <p:cNvPr id="4" name="3 Marcador de texto"/>
          <p:cNvSpPr>
            <a:spLocks noGrp="1"/>
          </p:cNvSpPr>
          <p:nvPr>
            <p:ph type="body" sz="half" idx="2"/>
          </p:nvPr>
        </p:nvSpPr>
        <p:spPr/>
        <p:style>
          <a:lnRef idx="1">
            <a:schemeClr val="accent3"/>
          </a:lnRef>
          <a:fillRef idx="2">
            <a:schemeClr val="accent3"/>
          </a:fillRef>
          <a:effectRef idx="1">
            <a:schemeClr val="accent3"/>
          </a:effectRef>
          <a:fontRef idx="minor">
            <a:schemeClr val="dk1"/>
          </a:fontRef>
        </p:style>
        <p:txBody>
          <a:bodyPr/>
          <a:lstStyle/>
          <a:p>
            <a:endParaRPr lang="es-ES" dirty="0" smtClean="0"/>
          </a:p>
          <a:p>
            <a:endParaRPr lang="es-ES" dirty="0"/>
          </a:p>
          <a:p>
            <a:endParaRPr lang="es-ES" dirty="0" smtClean="0"/>
          </a:p>
          <a:p>
            <a:endParaRPr lang="es-ES" sz="1600" dirty="0"/>
          </a:p>
          <a:p>
            <a:r>
              <a:rPr lang="es-ES" sz="1600" dirty="0" err="1" smtClean="0"/>
              <a:t>Ciao</a:t>
            </a:r>
            <a:r>
              <a:rPr lang="es-ES" sz="1600" dirty="0" smtClean="0"/>
              <a:t> </a:t>
            </a:r>
            <a:r>
              <a:rPr lang="es-ES" sz="1600" dirty="0"/>
              <a:t>a </a:t>
            </a:r>
            <a:r>
              <a:rPr lang="es-ES" sz="1600" dirty="0" err="1"/>
              <a:t>tutti</a:t>
            </a:r>
            <a:r>
              <a:rPr lang="es-ES" sz="1600" dirty="0"/>
              <a:t>! </a:t>
            </a:r>
            <a:r>
              <a:rPr lang="es-ES" sz="1600" dirty="0" err="1"/>
              <a:t>Siamo</a:t>
            </a:r>
            <a:r>
              <a:rPr lang="es-ES" sz="1600" dirty="0"/>
              <a:t> </a:t>
            </a:r>
            <a:r>
              <a:rPr lang="es-ES" sz="1600" dirty="0" err="1"/>
              <a:t>Victor</a:t>
            </a:r>
            <a:r>
              <a:rPr lang="es-ES" sz="1600" dirty="0"/>
              <a:t> e Elena, </a:t>
            </a:r>
            <a:r>
              <a:rPr lang="es-ES" sz="1600" dirty="0" err="1"/>
              <a:t>duestudenti</a:t>
            </a:r>
            <a:r>
              <a:rPr lang="es-ES" sz="1600" dirty="0"/>
              <a:t> di </a:t>
            </a:r>
            <a:r>
              <a:rPr lang="es-ES" sz="1600" dirty="0" err="1" smtClean="0"/>
              <a:t>natomiaPatologica</a:t>
            </a:r>
            <a:r>
              <a:rPr lang="es-ES" sz="1600" dirty="0"/>
              <a:t>, è </a:t>
            </a:r>
            <a:r>
              <a:rPr lang="es-ES" sz="1600" dirty="0" err="1"/>
              <a:t>siamo</a:t>
            </a:r>
            <a:r>
              <a:rPr lang="es-ES" sz="1600" dirty="0"/>
              <a:t> </a:t>
            </a:r>
            <a:r>
              <a:rPr lang="es-ES" sz="1600" dirty="0" err="1"/>
              <a:t>andati</a:t>
            </a:r>
            <a:r>
              <a:rPr lang="es-ES" sz="1600" dirty="0"/>
              <a:t> in Italia </a:t>
            </a:r>
            <a:r>
              <a:rPr lang="es-ES" sz="1600" dirty="0" err="1" smtClean="0"/>
              <a:t>inquemesi</a:t>
            </a:r>
            <a:r>
              <a:rPr lang="es-ES" sz="1600" dirty="0" smtClean="0"/>
              <a:t> </a:t>
            </a:r>
            <a:r>
              <a:rPr lang="es-ES" sz="1600" dirty="0"/>
              <a:t>in Erasmus. </a:t>
            </a:r>
            <a:endParaRPr lang="es-ES" sz="1600" dirty="0" smtClean="0"/>
          </a:p>
          <a:p>
            <a:r>
              <a:rPr lang="es-ES" sz="1600" dirty="0" err="1" smtClean="0"/>
              <a:t>Victor</a:t>
            </a:r>
            <a:r>
              <a:rPr lang="es-ES" sz="1600" dirty="0" smtClean="0"/>
              <a:t> </a:t>
            </a:r>
            <a:r>
              <a:rPr lang="es-ES" sz="1600" dirty="0"/>
              <a:t>é </a:t>
            </a:r>
            <a:r>
              <a:rPr lang="es-ES" sz="1600" dirty="0" err="1"/>
              <a:t>stato</a:t>
            </a:r>
            <a:r>
              <a:rPr lang="es-ES" sz="1600" dirty="0"/>
              <a:t> a </a:t>
            </a:r>
            <a:r>
              <a:rPr lang="es-ES" sz="1600" b="1" dirty="0"/>
              <a:t>Verona</a:t>
            </a:r>
            <a:r>
              <a:rPr lang="es-ES" sz="1600" dirty="0"/>
              <a:t> e Elena a </a:t>
            </a:r>
            <a:r>
              <a:rPr lang="es-ES" sz="1600" b="1" dirty="0" err="1"/>
              <a:t>Padova</a:t>
            </a:r>
            <a:r>
              <a:rPr lang="es-ES" sz="1600" b="1" dirty="0"/>
              <a:t>. </a:t>
            </a:r>
          </a:p>
          <a:p>
            <a:r>
              <a:rPr lang="es-ES" sz="1600" dirty="0" err="1"/>
              <a:t>Sembramolto</a:t>
            </a:r>
            <a:r>
              <a:rPr lang="es-ES" sz="1600" dirty="0"/>
              <a:t> tempo, </a:t>
            </a:r>
            <a:r>
              <a:rPr lang="es-ES" sz="1600" dirty="0" err="1"/>
              <a:t>ma</a:t>
            </a:r>
            <a:r>
              <a:rPr lang="es-ES" sz="1600" dirty="0"/>
              <a:t> le </a:t>
            </a:r>
            <a:r>
              <a:rPr lang="es-ES" sz="1600" dirty="0" err="1"/>
              <a:t>giornatepassanoveloci</a:t>
            </a:r>
            <a:r>
              <a:rPr lang="es-ES" sz="1600" dirty="0"/>
              <a:t>. Tu </a:t>
            </a:r>
            <a:r>
              <a:rPr lang="es-ES" sz="1600" dirty="0" err="1"/>
              <a:t>arrivi</a:t>
            </a:r>
            <a:r>
              <a:rPr lang="es-ES" sz="1600" dirty="0"/>
              <a:t> in </a:t>
            </a:r>
            <a:r>
              <a:rPr lang="es-ES" sz="1600" dirty="0" err="1"/>
              <a:t>Gennaio</a:t>
            </a:r>
            <a:r>
              <a:rPr lang="es-ES" sz="1600" dirty="0"/>
              <a:t> un </a:t>
            </a:r>
            <a:r>
              <a:rPr lang="es-ES" sz="1600" dirty="0" err="1"/>
              <a:t>posopraffatto</a:t>
            </a:r>
            <a:r>
              <a:rPr lang="es-ES" sz="1600" dirty="0"/>
              <a:t> e </a:t>
            </a:r>
            <a:r>
              <a:rPr lang="es-ES" sz="1600" dirty="0" err="1"/>
              <a:t>quandoguardi</a:t>
            </a:r>
            <a:r>
              <a:rPr lang="es-ES" sz="1600" dirty="0"/>
              <a:t> </a:t>
            </a:r>
            <a:r>
              <a:rPr lang="es-ES" sz="1600" dirty="0" err="1"/>
              <a:t>il</a:t>
            </a:r>
            <a:r>
              <a:rPr lang="es-ES" sz="1600" dirty="0"/>
              <a:t> calendario è </a:t>
            </a:r>
            <a:r>
              <a:rPr lang="es-ES" sz="1600" dirty="0" err="1"/>
              <a:t>giàMaggio</a:t>
            </a:r>
            <a:r>
              <a:rPr lang="es-ES" sz="1600" dirty="0"/>
              <a:t> e si </a:t>
            </a:r>
            <a:r>
              <a:rPr lang="es-ES" sz="1600" dirty="0" err="1"/>
              <a:t>deve</a:t>
            </a:r>
            <a:r>
              <a:rPr lang="es-ES" sz="1600" dirty="0"/>
              <a:t> </a:t>
            </a:r>
            <a:r>
              <a:rPr lang="es-ES" sz="1600" dirty="0" err="1"/>
              <a:t>fare</a:t>
            </a:r>
            <a:r>
              <a:rPr lang="es-ES" sz="1600" dirty="0"/>
              <a:t> la </a:t>
            </a:r>
            <a:r>
              <a:rPr lang="es-ES" sz="1600" dirty="0" err="1"/>
              <a:t>valiglia</a:t>
            </a:r>
            <a:r>
              <a:rPr lang="es-ES" sz="1600" dirty="0"/>
              <a:t> per tornare.	</a:t>
            </a:r>
          </a:p>
        </p:txBody>
      </p:sp>
      <p:pic>
        <p:nvPicPr>
          <p:cNvPr id="7" name="6 Marcador de contenido" descr="VERONA 3.jpg"/>
          <p:cNvPicPr>
            <a:picLocks noGrp="1" noChangeAspect="1"/>
          </p:cNvPicPr>
          <p:nvPr>
            <p:ph idx="1"/>
          </p:nvPr>
        </p:nvPicPr>
        <p:blipFill>
          <a:blip r:embed="rId2"/>
          <a:stretch>
            <a:fillRect/>
          </a:stretch>
        </p:blipFill>
        <p:spPr>
          <a:xfrm>
            <a:off x="3575050" y="1282700"/>
            <a:ext cx="5111750" cy="3833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297">
    <p:pull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1439</Words>
  <Application>Microsoft Office PowerPoint</Application>
  <PresentationFormat>Presentación en pantalla (4:3)</PresentationFormat>
  <Paragraphs>65</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ERASMUS  CURSO 2013-14</vt:lpstr>
      <vt:lpstr>DUBLÍN</vt:lpstr>
      <vt:lpstr>Diapositiva 3</vt:lpstr>
      <vt:lpstr>Diapositiva 4</vt:lpstr>
      <vt:lpstr>Diapositiva 5</vt:lpstr>
      <vt:lpstr>CICLO TÉCNICO SUPERIOR ANATOMÍA PATOLÓGICA</vt:lpstr>
      <vt:lpstr>Diapositiva 7</vt:lpstr>
      <vt:lpstr>Diapositiva 8</vt:lpstr>
      <vt:lpstr>ITALIA</vt:lpstr>
      <vt:lpstr>Diapositiva 10</vt:lpstr>
      <vt:lpstr>Diapositiva 11</vt:lpstr>
      <vt:lpstr>Diapositiva 12</vt:lpstr>
      <vt:lpstr>Diapositiva 13</vt:lpstr>
      <vt:lpstr>FRANCIA-BURDEOS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CURSO 2013-14</dc:title>
  <dc:creator>profe_sa</dc:creator>
  <cp:lastModifiedBy>profe_sa</cp:lastModifiedBy>
  <cp:revision>13</cp:revision>
  <dcterms:created xsi:type="dcterms:W3CDTF">2014-06-22T18:52:15Z</dcterms:created>
  <dcterms:modified xsi:type="dcterms:W3CDTF">2014-06-22T20:27:39Z</dcterms:modified>
</cp:coreProperties>
</file>